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62" r:id="rId5"/>
    <p:sldId id="258" r:id="rId6"/>
    <p:sldId id="263" r:id="rId7"/>
    <p:sldId id="264" r:id="rId8"/>
    <p:sldId id="259" r:id="rId9"/>
    <p:sldId id="265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7EBE29F-E3D2-4355-9A4C-81CFE635FD0E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512" y="2132856"/>
            <a:ext cx="8062912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Угадай 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птиц.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7113" y="6309320"/>
            <a:ext cx="522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Выполнила: воспитатель </a:t>
            </a:r>
            <a:r>
              <a:rPr lang="en-US" dirty="0" smtClean="0">
                <a:solidFill>
                  <a:srgbClr val="FFFF00"/>
                </a:solidFill>
              </a:rPr>
              <a:t>I </a:t>
            </a:r>
            <a:r>
              <a:rPr lang="ru-RU" dirty="0" smtClean="0">
                <a:solidFill>
                  <a:srgbClr val="FFFF00"/>
                </a:solidFill>
              </a:rPr>
              <a:t>КК Гомазова Л.А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9912" y="37170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Для детей </a:t>
            </a:r>
            <a:r>
              <a:rPr lang="ru-RU" dirty="0" smtClean="0">
                <a:solidFill>
                  <a:srgbClr val="FFFF00"/>
                </a:solidFill>
              </a:rPr>
              <a:t>дошкольного </a:t>
            </a:r>
            <a:r>
              <a:rPr lang="ru-RU" dirty="0" smtClean="0">
                <a:solidFill>
                  <a:srgbClr val="FFFF00"/>
                </a:solidFill>
              </a:rPr>
              <a:t>возраста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33265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МКДОУ Аннинский д/с № 7 ОРВ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8313" y="2967335"/>
            <a:ext cx="37673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Конец!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" y="328498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укуш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26.86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127" y="5914313"/>
            <a:ext cx="609600" cy="609600"/>
          </a:xfrm>
          <a:prstGeom prst="rect">
            <a:avLst/>
          </a:prstGeom>
        </p:spPr>
      </p:pic>
      <p:pic>
        <p:nvPicPr>
          <p:cNvPr id="1026" name="Picture 2" descr="https://www.stihi.ru/pics/2015/01/17/8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89" y="190096"/>
            <a:ext cx="6526783" cy="489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nterchorales.sopixi.fr/images/bibli/blue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52" y="2852936"/>
            <a:ext cx="2586148" cy="25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Дятел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874.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  <p:pic>
        <p:nvPicPr>
          <p:cNvPr id="2050" name="Picture 2" descr="https://c.pxhere.com/photos/b2/39/pileated_woodpecker_bird_wildlife_nature_red_black_forest_beak-695068.jpg!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5396933" cy="65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3" y="333741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ловей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051.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021288"/>
            <a:ext cx="609600" cy="609600"/>
          </a:xfrm>
          <a:prstGeom prst="rect">
            <a:avLst/>
          </a:prstGeom>
        </p:spPr>
      </p:pic>
      <p:pic>
        <p:nvPicPr>
          <p:cNvPr id="3074" name="Picture 2" descr="https://mtdata.ru/u5/photo2E46/20216834827-0/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438" r="13212" b="-438"/>
          <a:stretch/>
        </p:blipFill>
        <p:spPr bwMode="auto">
          <a:xfrm>
            <a:off x="2627784" y="188640"/>
            <a:ext cx="6269124" cy="53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nterchorales.sopixi.fr/images/bibli/blue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16" y="3356992"/>
            <a:ext cx="2298116" cy="22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усь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4.7828" end="58958.70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76773"/>
            <a:ext cx="609600" cy="609600"/>
          </a:xfrm>
          <a:prstGeom prst="rect">
            <a:avLst/>
          </a:prstGeom>
        </p:spPr>
      </p:pic>
      <p:sp>
        <p:nvSpPr>
          <p:cNvPr id="10" name="AutoShape 2" descr="https://avatars.mds.yandex.net/get-pdb/1598943/822ec855-a85a-4445-a78d-8b25230bd520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avatars.mds.yandex.net/get-pdb/1598943/822ec855-a85a-4445-a78d-8b25230bd520/s12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/>
          <a:stretch/>
        </p:blipFill>
        <p:spPr bwMode="auto">
          <a:xfrm>
            <a:off x="307974" y="160338"/>
            <a:ext cx="6424265" cy="58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1093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в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.5012" end="42644.4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892244"/>
            <a:ext cx="609600" cy="609600"/>
          </a:xfrm>
          <a:prstGeom prst="rect">
            <a:avLst/>
          </a:prstGeom>
        </p:spPr>
      </p:pic>
      <p:pic>
        <p:nvPicPr>
          <p:cNvPr id="5122" name="Picture 2" descr="https://www.1zoom.me/big2/102/284519-alexfas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8" r="24638"/>
          <a:stretch/>
        </p:blipFill>
        <p:spPr bwMode="auto">
          <a:xfrm>
            <a:off x="3275856" y="163719"/>
            <a:ext cx="5322524" cy="64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10" y="321297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Воро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.679" end="20186.26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976181"/>
            <a:ext cx="609600" cy="609600"/>
          </a:xfrm>
          <a:prstGeom prst="rect">
            <a:avLst/>
          </a:prstGeom>
        </p:spPr>
      </p:pic>
      <p:pic>
        <p:nvPicPr>
          <p:cNvPr id="6146" name="Picture 2" descr="https://gtn-pravda.ru/static/2018/03/grach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r="6091"/>
          <a:stretch/>
        </p:blipFill>
        <p:spPr bwMode="auto">
          <a:xfrm>
            <a:off x="251520" y="219605"/>
            <a:ext cx="6344514" cy="543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9" y="31119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1.5972" end="30589.7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  <p:pic>
        <p:nvPicPr>
          <p:cNvPr id="7170" name="Picture 2" descr="https://get.pxhere.com/photo/bird-wing-wildlife-beak-fauna-poultry-duck-animals-vertebrate-waterfowl-water-bird-mallard-canard-aquatic-animal-ducks-geese-and-swans-seaduck-658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14776" b="10740"/>
          <a:stretch/>
        </p:blipFill>
        <p:spPr bwMode="auto">
          <a:xfrm>
            <a:off x="2546148" y="188640"/>
            <a:ext cx="6331765" cy="52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01" y="332402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етух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2919.79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5982669"/>
            <a:ext cx="609600" cy="609600"/>
          </a:xfrm>
          <a:prstGeom prst="rect">
            <a:avLst/>
          </a:prstGeom>
        </p:spPr>
      </p:pic>
      <p:pic>
        <p:nvPicPr>
          <p:cNvPr id="8194" name="Picture 2" descr="https://img.fonwall.ru/o/98/2017-god-krasnogo-ognennogo-petuha-petuh-simvol-2017-goda-petuh-ptica-p72i.jpg?route=mid&amp;h=75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70" b="3973"/>
          <a:stretch/>
        </p:blipFill>
        <p:spPr bwMode="auto">
          <a:xfrm>
            <a:off x="251520" y="260647"/>
            <a:ext cx="5400600" cy="59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189</TotalTime>
  <Words>23</Words>
  <Application>Microsoft Office PowerPoint</Application>
  <PresentationFormat>Экран (4:3)</PresentationFormat>
  <Paragraphs>5</Paragraphs>
  <Slides>10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Яркая</vt:lpstr>
      <vt:lpstr>Угадай птиц.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Угадай мелодию.</dc:title>
  <dc:creator>Людмила</dc:creator>
  <cp:lastModifiedBy>Людмила</cp:lastModifiedBy>
  <cp:revision>18</cp:revision>
  <dcterms:created xsi:type="dcterms:W3CDTF">2017-05-18T16:44:41Z</dcterms:created>
  <dcterms:modified xsi:type="dcterms:W3CDTF">2020-01-20T16:07:04Z</dcterms:modified>
</cp:coreProperties>
</file>